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9393-2ED7-4337-ACD7-6255686F5836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A3B2-D48C-471B-A43B-1BA54ABB1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победителей и призёров школьного этапа всероссийской олимпиады школьников в 2021 – 2022 учебном году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Общеобразовательный лицей &amp;quot;АМТЭК&amp;quot; » Всероссийская олимпиада школь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819472"/>
            <a:ext cx="10011380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1"/>
            <a:ext cx="207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64704"/>
          <a:ext cx="9036495" cy="5923984"/>
        </p:xfrm>
        <a:graphic>
          <a:graphicData uri="http://schemas.openxmlformats.org/drawingml/2006/table">
            <a:tbl>
              <a:tblPr/>
              <a:tblGrid>
                <a:gridCol w="766504"/>
                <a:gridCol w="1533950"/>
                <a:gridCol w="1533950"/>
                <a:gridCol w="3617915"/>
                <a:gridCol w="1584176"/>
              </a:tblGrid>
              <a:tr h="54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Травкин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Матвей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Алборова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Шачнева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Кузьмин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Алексей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Евдокимова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Екатерина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Сивунова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Криушкина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Соболев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Ярослав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Смашная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Валерия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Тарасова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Просекина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Вероника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Трофимова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Валерия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Торин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Кирилл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Трофименко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Хамидуллина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Гузель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12776"/>
          <a:ext cx="9036495" cy="2965338"/>
        </p:xfrm>
        <a:graphic>
          <a:graphicData uri="http://schemas.openxmlformats.org/drawingml/2006/table">
            <a:tbl>
              <a:tblPr/>
              <a:tblGrid>
                <a:gridCol w="766504"/>
                <a:gridCol w="1717264"/>
                <a:gridCol w="1350636"/>
                <a:gridCol w="3617915"/>
                <a:gridCol w="1584176"/>
              </a:tblGrid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Севостьянова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Надежда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Вероника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Саранина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Чередников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Зеленина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Жилинская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Белов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Иван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Савосина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Нгуен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Ким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036495" cy="655618"/>
        </p:xfrm>
        <a:graphic>
          <a:graphicData uri="http://schemas.openxmlformats.org/drawingml/2006/table">
            <a:tbl>
              <a:tblPr/>
              <a:tblGrid>
                <a:gridCol w="766504"/>
                <a:gridCol w="1533950"/>
                <a:gridCol w="1533950"/>
                <a:gridCol w="3617915"/>
                <a:gridCol w="1584176"/>
              </a:tblGrid>
              <a:tr h="54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0" marR="2510" marT="1673" marB="167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9872" y="1"/>
            <a:ext cx="207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836712"/>
          <a:ext cx="8820470" cy="4142232"/>
        </p:xfrm>
        <a:graphic>
          <a:graphicData uri="http://schemas.openxmlformats.org/drawingml/2006/table">
            <a:tbl>
              <a:tblPr/>
              <a:tblGrid>
                <a:gridCol w="971600"/>
                <a:gridCol w="2016224"/>
                <a:gridCol w="1584176"/>
                <a:gridCol w="2664296"/>
                <a:gridCol w="1584174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 Светлана Николаевна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Карачев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Степан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 Светлана Николаевна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Канаева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 Светлана Николаевна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Ишкерейкина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Елена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 Светлана Николаевна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Жилинская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Леонтьева Светлана Николаевна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268760"/>
          <a:ext cx="8568950" cy="2071116"/>
        </p:xfrm>
        <a:graphic>
          <a:graphicData uri="http://schemas.openxmlformats.org/drawingml/2006/table">
            <a:tbl>
              <a:tblPr/>
              <a:tblGrid>
                <a:gridCol w="1008111"/>
                <a:gridCol w="1584176"/>
                <a:gridCol w="1008112"/>
                <a:gridCol w="3254761"/>
                <a:gridCol w="1713790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Мартынов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Егор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Акимова Татьяна Васильевна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Мячин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Егор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Акимова Татьяна Васильевна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340768"/>
          <a:ext cx="8208910" cy="1380744"/>
        </p:xfrm>
        <a:graphic>
          <a:graphicData uri="http://schemas.openxmlformats.org/drawingml/2006/table">
            <a:tbl>
              <a:tblPr/>
              <a:tblGrid>
                <a:gridCol w="1008112"/>
                <a:gridCol w="1800200"/>
                <a:gridCol w="1584176"/>
                <a:gridCol w="2174640"/>
                <a:gridCol w="1641782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Акимова Татьяна Васильева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31840" y="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124744"/>
          <a:ext cx="9144000" cy="2761488"/>
        </p:xfrm>
        <a:graphic>
          <a:graphicData uri="http://schemas.openxmlformats.org/drawingml/2006/table">
            <a:tbl>
              <a:tblPr/>
              <a:tblGrid>
                <a:gridCol w="971599"/>
                <a:gridCol w="1512168"/>
                <a:gridCol w="1368152"/>
                <a:gridCol w="2808312"/>
                <a:gridCol w="2483769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Кущян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Милана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31840" y="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688"/>
          <a:ext cx="9143999" cy="6267939"/>
        </p:xfrm>
        <a:graphic>
          <a:graphicData uri="http://schemas.openxmlformats.org/drawingml/2006/table">
            <a:tbl>
              <a:tblPr/>
              <a:tblGrid>
                <a:gridCol w="758822"/>
                <a:gridCol w="1724946"/>
                <a:gridCol w="1224136"/>
                <a:gridCol w="3960440"/>
                <a:gridCol w="1475655"/>
              </a:tblGrid>
              <a:tr h="271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Кузьмин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Алексей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Кривошеев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Максим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Плетнева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Мячин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Егор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Давыдкина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Олеся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Клычникова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Еремеев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Антон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Трофименко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Кочеткова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Наталья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Севостьяновна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Надежда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Белов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Иван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Чередников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Горбунов Константин Владимирович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" marR="6148" marT="4099" marB="40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628800"/>
          <a:ext cx="8460430" cy="2303865"/>
        </p:xfrm>
        <a:graphic>
          <a:graphicData uri="http://schemas.openxmlformats.org/drawingml/2006/table">
            <a:tbl>
              <a:tblPr/>
              <a:tblGrid>
                <a:gridCol w="1692086"/>
                <a:gridCol w="1692086"/>
                <a:gridCol w="1692086"/>
                <a:gridCol w="1692086"/>
                <a:gridCol w="1692086"/>
              </a:tblGrid>
              <a:tr h="48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02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Учпармахян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Изабелла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Бенеке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Наталья Владимировна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992" marR="16992" marT="11328" marB="1132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(МХК)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92696"/>
          <a:ext cx="9144000" cy="5624334"/>
        </p:xfrm>
        <a:graphic>
          <a:graphicData uri="http://schemas.openxmlformats.org/drawingml/2006/table">
            <a:tbl>
              <a:tblPr/>
              <a:tblGrid>
                <a:gridCol w="867808"/>
                <a:gridCol w="1458203"/>
                <a:gridCol w="1268518"/>
                <a:gridCol w="1842315"/>
                <a:gridCol w="2227613"/>
                <a:gridCol w="1479543"/>
              </a:tblGrid>
              <a:tr h="622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Силантьева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София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Святославовна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Дмитриевна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Сергеева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Евгеньевна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 Наталья Владимировна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Чарикова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Алексеевна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Денисова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Александровна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Родина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Ирина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Дмитриевна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Крайнюк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Алексеевна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2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Смышляева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Екатерина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9" marR="28449" marT="18966" marB="1896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(девочки)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96752"/>
          <a:ext cx="8784975" cy="4223364"/>
        </p:xfrm>
        <a:graphic>
          <a:graphicData uri="http://schemas.openxmlformats.org/drawingml/2006/table">
            <a:tbl>
              <a:tblPr/>
              <a:tblGrid>
                <a:gridCol w="1008112"/>
                <a:gridCol w="1728192"/>
                <a:gridCol w="1584176"/>
                <a:gridCol w="2707500"/>
                <a:gridCol w="1756995"/>
              </a:tblGrid>
              <a:tr h="780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Лучников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Роман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Шелашников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Максим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 Наталья Владимировна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Ермолаев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Данил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Кяльгин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Владислав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Кириллов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Кирилл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Бенеке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9" marR="27179" marT="18119" marB="1811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(мальчики)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836712"/>
          <a:ext cx="8568953" cy="5432320"/>
        </p:xfrm>
        <a:graphic>
          <a:graphicData uri="http://schemas.openxmlformats.org/drawingml/2006/table">
            <a:tbl>
              <a:tblPr/>
              <a:tblGrid>
                <a:gridCol w="960285"/>
                <a:gridCol w="1614189"/>
                <a:gridCol w="1489154"/>
                <a:gridCol w="2650191"/>
                <a:gridCol w="1855134"/>
              </a:tblGrid>
              <a:tr h="57674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925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Карачев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Козлова Татьяна Сергеевна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925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Климчицкая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Елизавета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925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Мезитова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Рамиля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925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Тарасова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Кристина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Козлова Татьяна Сергеевна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7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Нгуен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Ким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7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Балабанова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7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Серкели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6" marR="20076" marT="13384" marB="1338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0"/>
            <a:ext cx="285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052736"/>
          <a:ext cx="8496944" cy="3451860"/>
        </p:xfrm>
        <a:graphic>
          <a:graphicData uri="http://schemas.openxmlformats.org/drawingml/2006/table">
            <a:tbl>
              <a:tblPr/>
              <a:tblGrid>
                <a:gridCol w="864096"/>
                <a:gridCol w="2016224"/>
                <a:gridCol w="1656184"/>
                <a:gridCol w="2211600"/>
                <a:gridCol w="1748840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Мирзахметов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Ильдар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Павлов Алексей Сергеевич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Сивунова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Павлов Алексей Сергеевич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Просекина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Вероника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Павлов Алексей Сергеевич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Сафаров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Ильгиз</a:t>
                      </a:r>
                      <a:endParaRPr lang="ru-RU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Павлов Алексей Сергеевич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3928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4744"/>
          <a:ext cx="9144001" cy="4063999"/>
        </p:xfrm>
        <a:graphic>
          <a:graphicData uri="http://schemas.openxmlformats.org/drawingml/2006/table">
            <a:tbl>
              <a:tblPr/>
              <a:tblGrid>
                <a:gridCol w="755576"/>
                <a:gridCol w="1440160"/>
                <a:gridCol w="1152128"/>
                <a:gridCol w="3857826"/>
                <a:gridCol w="1938311"/>
              </a:tblGrid>
              <a:tr h="55536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Архиповская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 Алексей Гарикович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Федотова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Екатерина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Юн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Кира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Насиковская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Жукова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Арина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Просекина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Вероника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Ольга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 Алексей Гарикович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8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Коршунова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Виктория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31" marR="19331" marT="12888" marB="128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(девочки)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8680"/>
          <a:ext cx="9144001" cy="6309317"/>
        </p:xfrm>
        <a:graphic>
          <a:graphicData uri="http://schemas.openxmlformats.org/drawingml/2006/table">
            <a:tbl>
              <a:tblPr/>
              <a:tblGrid>
                <a:gridCol w="755576"/>
                <a:gridCol w="1368152"/>
                <a:gridCol w="864096"/>
                <a:gridCol w="4319818"/>
                <a:gridCol w="1836359"/>
              </a:tblGrid>
              <a:tr h="67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Баландин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Илья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Бигалиев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Тимур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Андреев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Денис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 Алексей Гарикович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Сафаров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Ильнур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Габдрахимов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Эмиль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Соболев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Ярослав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Карпухин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Данила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 Алексей Гарикович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Бородин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Иван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Торин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Кирилл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 Алексей Гарикович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Клыков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Азиз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Родин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Игорь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Хазарадзе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Алексей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Гарикович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69" marR="16369" marT="10912" marB="10912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(мальчики)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764704"/>
          <a:ext cx="8856985" cy="5474300"/>
        </p:xfrm>
        <a:graphic>
          <a:graphicData uri="http://schemas.openxmlformats.org/drawingml/2006/table">
            <a:tbl>
              <a:tblPr/>
              <a:tblGrid>
                <a:gridCol w="864095"/>
                <a:gridCol w="1606394"/>
                <a:gridCol w="1524050"/>
                <a:gridCol w="3100085"/>
                <a:gridCol w="1762361"/>
              </a:tblGrid>
              <a:tr h="68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Агеева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Елизарова Дарья Алексеевна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Мишуткин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Роман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Лучников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Роман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Япрынцев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Владислав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Кущян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Милана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866" marR="23866" marT="15911" marB="1591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5856" y="0"/>
            <a:ext cx="248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0"/>
            <a:ext cx="2488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764704"/>
          <a:ext cx="8568951" cy="5357184"/>
        </p:xfrm>
        <a:graphic>
          <a:graphicData uri="http://schemas.openxmlformats.org/drawingml/2006/table">
            <a:tbl>
              <a:tblPr/>
              <a:tblGrid>
                <a:gridCol w="966634"/>
                <a:gridCol w="2057702"/>
                <a:gridCol w="1440160"/>
                <a:gridCol w="2419454"/>
                <a:gridCol w="1685001"/>
              </a:tblGrid>
              <a:tr h="374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Мезитова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Рамиля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Тарасова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Козлова Татьяна Сергеевна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Баранов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Матвей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Лысенкова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Абдурахманова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Вероника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Савосина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Серкели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Диана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Бедрина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Майя Михайловна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32" marR="13032" marT="8688" marB="8688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0"/>
            <a:ext cx="266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764704"/>
          <a:ext cx="9143999" cy="5447856"/>
        </p:xfrm>
        <a:graphic>
          <a:graphicData uri="http://schemas.openxmlformats.org/drawingml/2006/table">
            <a:tbl>
              <a:tblPr/>
              <a:tblGrid>
                <a:gridCol w="1031500"/>
                <a:gridCol w="1812307"/>
                <a:gridCol w="1728192"/>
                <a:gridCol w="2773919"/>
                <a:gridCol w="1798081"/>
              </a:tblGrid>
              <a:tr h="61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Григоровских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Дарья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Богданова Ирина Юрьевна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Бегаев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Богданова Ирина Юрьевна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860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Шевелёв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Владимир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Чумакова Марина Александровна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Павлова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Таисия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Хайрушева Дамет Максутовна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Хайрушева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Дамет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Максутовна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Мартынов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Егор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Пятаева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Светлана Андреевна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Тарасова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Кристина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Пятаева Светлана Андреевна</a:t>
                      </a:r>
                      <a:endParaRPr lang="ru-RU" sz="20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0"/>
            <a:ext cx="2985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38868"/>
              </p:ext>
            </p:extLst>
          </p:nvPr>
        </p:nvGraphicFramePr>
        <p:xfrm>
          <a:off x="1" y="1431150"/>
          <a:ext cx="9143999" cy="1956206"/>
        </p:xfrm>
        <a:graphic>
          <a:graphicData uri="http://schemas.openxmlformats.org/drawingml/2006/table">
            <a:tbl>
              <a:tblPr/>
              <a:tblGrid>
                <a:gridCol w="1031500"/>
                <a:gridCol w="1812307"/>
                <a:gridCol w="1728192"/>
                <a:gridCol w="2773919"/>
                <a:gridCol w="1798081"/>
              </a:tblGrid>
              <a:tr h="61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Фамилия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Фамилия, имя, отчество учителя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Тип диплома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Шелашников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Максим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Чернышова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Татьяна Васильевна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Климчицкая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Чернышова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Васильевна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33" marR="21533" marT="14355" marB="1435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688"/>
          <a:ext cx="9143999" cy="6202844"/>
        </p:xfrm>
        <a:graphic>
          <a:graphicData uri="http://schemas.openxmlformats.org/drawingml/2006/table">
            <a:tbl>
              <a:tblPr/>
              <a:tblGrid>
                <a:gridCol w="755576"/>
                <a:gridCol w="1656184"/>
                <a:gridCol w="1368152"/>
                <a:gridCol w="3705311"/>
                <a:gridCol w="1658776"/>
              </a:tblGrid>
              <a:tr h="414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Шугаева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Мария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Хачатрян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Эльмира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Араиковна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Обельцев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Роман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Бегаев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Дмитрий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Хачатрян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Эльмира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Араиковна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6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Ермолаев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Даниил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Хачатрян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Эльмира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Араиковна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Савина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Коннова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Силантьева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София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Шелашников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Максим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Лаврова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Мария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Канаева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Казимирчик Александр Сергеевич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35" marR="14435" marT="9623" marB="9623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0"/>
            <a:ext cx="3638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0"/>
            <a:ext cx="345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 язык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4784"/>
          <a:ext cx="9036499" cy="2424304"/>
        </p:xfrm>
        <a:graphic>
          <a:graphicData uri="http://schemas.openxmlformats.org/drawingml/2006/table">
            <a:tbl>
              <a:tblPr/>
              <a:tblGrid>
                <a:gridCol w="1356951"/>
                <a:gridCol w="1861709"/>
                <a:gridCol w="1785388"/>
                <a:gridCol w="2088232"/>
                <a:gridCol w="1944219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Соболев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Ярослав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Епифанова Ирина Борисовна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цей №8, Воронеж - Школьные олимпи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" y="548680"/>
          <a:ext cx="9036492" cy="6333107"/>
        </p:xfrm>
        <a:graphic>
          <a:graphicData uri="http://schemas.openxmlformats.org/drawingml/2006/table">
            <a:tbl>
              <a:tblPr/>
              <a:tblGrid>
                <a:gridCol w="755572"/>
                <a:gridCol w="1440160"/>
                <a:gridCol w="1584176"/>
                <a:gridCol w="3456384"/>
                <a:gridCol w="1800200"/>
              </a:tblGrid>
              <a:tr h="280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учителя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диплома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Еремеева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Екатерина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Лучников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Роман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Павлова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Таисия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Жиленко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Светлана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Котелкин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11111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Александр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Андреева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Климчицкая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Елизавета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Журавлев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Глеб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Попова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Полина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Генералова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Софья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Фомичева Дарья Алексеевна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64" marR="8264" marT="5510" marB="551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1"/>
            <a:ext cx="207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1255</Words>
  <Application>Microsoft Office PowerPoint</Application>
  <PresentationFormat>Экран (4:3)</PresentationFormat>
  <Paragraphs>821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Поздравляем победителей и призёров школьного этапа всероссийской олимпиады школьников в 2021 – 2022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победителей и призеров школьного этапа всероссийской олимпиады школьников в 2021 – 2022 учебном году</dc:title>
  <dc:creator>User</dc:creator>
  <cp:lastModifiedBy>User</cp:lastModifiedBy>
  <cp:revision>19</cp:revision>
  <dcterms:created xsi:type="dcterms:W3CDTF">2021-12-10T16:47:46Z</dcterms:created>
  <dcterms:modified xsi:type="dcterms:W3CDTF">2021-12-11T09:57:01Z</dcterms:modified>
</cp:coreProperties>
</file>